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5" r:id="rId22"/>
    <p:sldId id="276" r:id="rId23"/>
    <p:sldId id="277" r:id="rId24"/>
    <p:sldId id="278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2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9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2.png"/><Relationship Id="rId2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70.png"/><Relationship Id="rId3" Type="http://schemas.openxmlformats.org/officeDocument/2006/relationships/image" Target="../media/image79.png"/><Relationship Id="rId21" Type="http://schemas.openxmlformats.org/officeDocument/2006/relationships/image" Target="../media/image90.png"/><Relationship Id="rId7" Type="http://schemas.openxmlformats.org/officeDocument/2006/relationships/image" Target="../media/image50.png"/><Relationship Id="rId12" Type="http://schemas.openxmlformats.org/officeDocument/2006/relationships/image" Target="../media/image64.png"/><Relationship Id="rId17" Type="http://schemas.openxmlformats.org/officeDocument/2006/relationships/image" Target="../media/image87.png"/><Relationship Id="rId2" Type="http://schemas.openxmlformats.org/officeDocument/2006/relationships/image" Target="../media/image78.png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3.png"/><Relationship Id="rId5" Type="http://schemas.openxmlformats.org/officeDocument/2006/relationships/image" Target="../media/image22.png"/><Relationship Id="rId15" Type="http://schemas.openxmlformats.org/officeDocument/2006/relationships/image" Target="../media/image67.png"/><Relationship Id="rId10" Type="http://schemas.openxmlformats.org/officeDocument/2006/relationships/image" Target="../media/image82.png"/><Relationship Id="rId19" Type="http://schemas.openxmlformats.org/officeDocument/2006/relationships/image" Target="../media/image88.png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22.png"/><Relationship Id="rId10" Type="http://schemas.openxmlformats.org/officeDocument/2006/relationships/image" Target="../media/image96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9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5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26.png"/><Relationship Id="rId15" Type="http://schemas.openxmlformats.org/officeDocument/2006/relationships/image" Target="../media/image112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22.png"/><Relationship Id="rId10" Type="http://schemas.openxmlformats.org/officeDocument/2006/relationships/image" Target="../media/image130.png"/><Relationship Id="rId4" Type="http://schemas.openxmlformats.org/officeDocument/2006/relationships/image" Target="../media/image112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12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2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12.png"/><Relationship Id="rId7" Type="http://schemas.openxmlformats.org/officeDocument/2006/relationships/image" Target="../media/image133.png"/><Relationship Id="rId12" Type="http://schemas.openxmlformats.org/officeDocument/2006/relationships/image" Target="../media/image14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22.png"/><Relationship Id="rId9" Type="http://schemas.openxmlformats.org/officeDocument/2006/relationships/image" Target="../media/image135.png"/><Relationship Id="rId14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9.png"/><Relationship Id="rId7" Type="http://schemas.openxmlformats.org/officeDocument/2006/relationships/image" Target="../media/image1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8.png"/><Relationship Id="rId4" Type="http://schemas.openxmlformats.org/officeDocument/2006/relationships/image" Target="../media/image20.png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43854"/>
            <a:ext cx="5172028" cy="800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55" cy="2667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5" y="1547334"/>
            <a:ext cx="2545577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1812" y="2834939"/>
            <a:ext cx="8256353" cy="5444407"/>
            <a:chOff x="4871812" y="2834939"/>
            <a:chExt cx="8256353" cy="544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1812" y="2834939"/>
              <a:ext cx="8256353" cy="54444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3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82"/>
            <a:ext cx="7531964" cy="1094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47972"/>
            <a:ext cx="7531964" cy="1094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69" cy="1024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301401"/>
            <a:ext cx="4295797" cy="7999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86" y="2531441"/>
            <a:ext cx="6928170" cy="6104737"/>
            <a:chOff x="10422186" y="2531441"/>
            <a:chExt cx="6928170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751894"/>
              <a:chOff x="10422186" y="6884284"/>
              <a:chExt cx="6928170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925229"/>
                <a:chOff x="12598190" y="7140867"/>
                <a:chExt cx="4752165" cy="9252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402748" cy="626967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5" y="7710382"/>
                  <a:ext cx="3683854" cy="45141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19072"/>
              <a:chOff x="10422186" y="4707863"/>
              <a:chExt cx="6928170" cy="18190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6"/>
                <a:ext cx="4752165" cy="1558198"/>
                <a:chOff x="12598190" y="4968736"/>
                <a:chExt cx="4752165" cy="155819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2" y="4921118"/>
                  <a:ext cx="1442929" cy="626967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29687"/>
                  <a:ext cx="2867435" cy="109426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24864"/>
              <a:chOff x="10422186" y="2531441"/>
              <a:chExt cx="6928170" cy="182486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90"/>
                <a:ext cx="4752165" cy="1560815"/>
                <a:chOff x="12598190" y="2795490"/>
                <a:chExt cx="4752165" cy="156081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54382" y="3346305"/>
                  <a:ext cx="3175588" cy="111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32006"/>
                  <a:ext cx="2822348" cy="66664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3408" y="2607546"/>
            <a:ext cx="1604205" cy="1604205"/>
            <a:chOff x="10503408" y="2607546"/>
            <a:chExt cx="1604205" cy="1604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3408" y="2607546"/>
              <a:ext cx="1604205" cy="16042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03408" y="6943866"/>
            <a:ext cx="1611393" cy="1611393"/>
            <a:chOff x="10503408" y="6943866"/>
            <a:chExt cx="1611393" cy="1611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03408" y="6943866"/>
              <a:ext cx="1611393" cy="161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02317" y="5018901"/>
            <a:ext cx="1006386" cy="1129818"/>
            <a:chOff x="10802317" y="5018901"/>
            <a:chExt cx="1006386" cy="11298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2317" y="5018901"/>
              <a:ext cx="1006386" cy="11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2469630"/>
            <a:ext cx="4515307" cy="1024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3301401"/>
            <a:ext cx="6543244" cy="7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764" y="4340930"/>
            <a:ext cx="2596415" cy="2648769"/>
            <a:chOff x="423764" y="4340930"/>
            <a:chExt cx="2596415" cy="2648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764" y="4340930"/>
              <a:ext cx="2596415" cy="264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101" y="5383215"/>
            <a:ext cx="4697684" cy="4652917"/>
            <a:chOff x="3346101" y="5383215"/>
            <a:chExt cx="4697684" cy="4652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6101" y="5383215"/>
              <a:ext cx="4697684" cy="465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6446" y="2457173"/>
            <a:ext cx="6928196" cy="6104737"/>
            <a:chOff x="10256446" y="2457173"/>
            <a:chExt cx="6928196" cy="61047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56446" y="6810016"/>
              <a:ext cx="6928196" cy="1751894"/>
              <a:chOff x="10256446" y="6810016"/>
              <a:chExt cx="6928196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432476" y="7066596"/>
                <a:ext cx="4752165" cy="911341"/>
                <a:chOff x="12432476" y="7066596"/>
                <a:chExt cx="4752165" cy="9113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384858" y="7018978"/>
                  <a:ext cx="1920586" cy="626967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98191" y="7617944"/>
                  <a:ext cx="3219540" cy="47998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56446" y="6810016"/>
                <a:ext cx="1751894" cy="1751894"/>
                <a:chOff x="10256446" y="6810016"/>
                <a:chExt cx="1751894" cy="1751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256446" y="6810016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256446" y="4633595"/>
              <a:ext cx="6928196" cy="1820869"/>
              <a:chOff x="10256446" y="4633595"/>
              <a:chExt cx="6928196" cy="18208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432476" y="4894471"/>
                <a:ext cx="4752165" cy="1559993"/>
                <a:chOff x="12432476" y="4894471"/>
                <a:chExt cx="4752165" cy="155999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84858" y="4846853"/>
                  <a:ext cx="743044" cy="626968"/>
                </a:xfrm>
                <a:prstGeom prst="rect">
                  <a:avLst/>
                </a:prstGeom>
              </p:spPr>
            </p:pic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398191" y="5451629"/>
                  <a:ext cx="3480111" cy="7999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256446" y="4633595"/>
                <a:ext cx="1751894" cy="1751894"/>
                <a:chOff x="10256446" y="4633595"/>
                <a:chExt cx="1751894" cy="175189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256446" y="4633595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0256446" y="2457173"/>
              <a:ext cx="6928196" cy="1751894"/>
              <a:chOff x="10256446" y="2457173"/>
              <a:chExt cx="6928196" cy="175189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432476" y="2721224"/>
                <a:ext cx="4752165" cy="1239373"/>
                <a:chOff x="12432476" y="2721224"/>
                <a:chExt cx="4752165" cy="123937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398191" y="3283467"/>
                  <a:ext cx="2025140" cy="779988"/>
                </a:xfrm>
                <a:prstGeom prst="rect">
                  <a:avLst/>
                </a:prstGeom>
              </p:spPr>
            </p:pic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384858" y="2673606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256446" y="2457173"/>
                <a:ext cx="1751894" cy="1751894"/>
                <a:chOff x="10256446" y="2457173"/>
                <a:chExt cx="1751894" cy="175189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0256446" y="2457173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10772778" y="2933521"/>
            <a:ext cx="729013" cy="827187"/>
            <a:chOff x="10772778" y="2933521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72778" y="2933521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24225" y="4970350"/>
            <a:ext cx="1026121" cy="1049632"/>
            <a:chOff x="10624225" y="4970350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24225" y="4970350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02935" y="6989699"/>
            <a:ext cx="1468701" cy="1468701"/>
            <a:chOff x="10402935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02935" y="6989699"/>
              <a:ext cx="1468701" cy="146870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721971" y="3283467"/>
            <a:ext cx="152400" cy="450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74354" y="33587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9224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52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783" y="2607545"/>
            <a:ext cx="3646602" cy="16195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7686" y="4810229"/>
            <a:ext cx="1211407" cy="47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79909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9242" cy="1305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13449"/>
            <a:ext cx="2733367" cy="984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1156" y="2402293"/>
            <a:ext cx="3359730" cy="3359730"/>
            <a:chOff x="12991156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115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4760" y="4167411"/>
            <a:ext cx="3032395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9001" y="2402293"/>
            <a:ext cx="3359730" cy="3359730"/>
            <a:chOff x="7629001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01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592" y="4182173"/>
            <a:ext cx="2558776" cy="1015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686" y="9367305"/>
            <a:ext cx="410789" cy="5095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2980" y="2980283"/>
            <a:ext cx="2093881" cy="1087499"/>
            <a:chOff x="13622980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2980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9045" y="2875427"/>
            <a:ext cx="1423948" cy="1221106"/>
            <a:chOff x="8609045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45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18056"/>
              <a:ext cx="2722739" cy="12952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580358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177" cy="167614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3272" cy="55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9205" y="9367305"/>
            <a:ext cx="1742370" cy="509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9711" y="7261232"/>
              <a:ext cx="1964405" cy="12247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4473" y="6720362"/>
              <a:ext cx="3488272" cy="55522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1789711" y="3543300"/>
            <a:ext cx="2048034" cy="704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0191" y="3492323"/>
            <a:ext cx="707089" cy="353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315" y="1547334"/>
            <a:ext cx="2646453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554" y="2465482"/>
            <a:ext cx="2663174" cy="781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1899" y="2465482"/>
            <a:ext cx="2613746" cy="781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839" y="3432420"/>
            <a:ext cx="4552739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2782" y="3370648"/>
            <a:ext cx="4199539" cy="2051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34487" y="7794879"/>
            <a:ext cx="946239" cy="867385"/>
            <a:chOff x="12134487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34487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8737" y="5142857"/>
            <a:ext cx="3195765" cy="3564507"/>
            <a:chOff x="13318737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8737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  <p:grpSp>
        <p:nvGrpSpPr>
          <p:cNvPr id="25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6" name="Object 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28" name="Object 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918" cy="692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13068" y="7322954"/>
            <a:ext cx="6176003" cy="122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3068" y="4819763"/>
            <a:ext cx="5513118" cy="69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9"/>
            <a:ext cx="7841688" cy="1095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2763" y="2390686"/>
            <a:ext cx="3003511" cy="17371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630" y="5365936"/>
            <a:ext cx="3967597" cy="14228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23712" y="4650261"/>
            <a:ext cx="2590004" cy="3453338"/>
            <a:chOff x="6323712" y="4650261"/>
            <a:chExt cx="2590004" cy="34533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712" y="4650261"/>
              <a:ext cx="2590004" cy="3453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8839" y="5836737"/>
            <a:ext cx="5481845" cy="3685562"/>
            <a:chOff x="12508839" y="5836737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8839" y="5836737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2504" y="7005176"/>
            <a:ext cx="3988492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723311"/>
            <a:ext cx="3021202" cy="3021202"/>
            <a:chOff x="9459119" y="6723311"/>
            <a:chExt cx="3021202" cy="30212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459119" y="6723311"/>
              <a:ext cx="3021202" cy="3021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3383862" cy="5714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643366" cy="6521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497" y="1611430"/>
            <a:ext cx="7841688" cy="1095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401" y="3113913"/>
            <a:ext cx="1008016" cy="479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963" y="5108572"/>
            <a:ext cx="3262254" cy="2379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8382" y="7095286"/>
            <a:ext cx="3742597" cy="20513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3128" y="1574973"/>
            <a:ext cx="5481845" cy="3685562"/>
            <a:chOff x="11933128" y="1574973"/>
            <a:chExt cx="5481845" cy="36855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">
              <a:off x="11933128" y="1574973"/>
              <a:ext cx="5481845" cy="3685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978" y="2807552"/>
            <a:ext cx="4249197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04633" y="2045261"/>
            <a:ext cx="2630548" cy="3507397"/>
            <a:chOff x="9204633" y="2045261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4633" y="2045261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0523" y="2060523"/>
            <a:ext cx="7027642" cy="3424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142857"/>
            <a:ext cx="5203304" cy="4874839"/>
            <a:chOff x="6541205" y="5142857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205" y="5142857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7998" y="750451"/>
            <a:ext cx="5534962" cy="1113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390" y="703370"/>
            <a:ext cx="2410057" cy="594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200" y="1333500"/>
            <a:ext cx="1124106" cy="248562"/>
            <a:chOff x="-53124" y="588389"/>
            <a:chExt cx="826426" cy="1827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3124" y="588389"/>
              <a:ext cx="826426" cy="182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9554" y="2795232"/>
            <a:ext cx="11831491" cy="7194678"/>
            <a:chOff x="998451" y="1663032"/>
            <a:chExt cx="8698337" cy="5289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451" y="1663032"/>
              <a:ext cx="8698337" cy="5289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1390" y="1271816"/>
            <a:ext cx="2222678" cy="36543"/>
            <a:chOff x="499875" y="543040"/>
            <a:chExt cx="1634080" cy="26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5" y="543040"/>
              <a:ext cx="1634080" cy="26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7058" y="1430202"/>
            <a:ext cx="1726931" cy="56075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51617" y="3893804"/>
            <a:ext cx="3420363" cy="24875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sp>
        <p:nvSpPr>
          <p:cNvPr id="14" name="직사각형 13"/>
          <p:cNvSpPr/>
          <p:nvPr/>
        </p:nvSpPr>
        <p:spPr>
          <a:xfrm>
            <a:off x="7944323" y="6422800"/>
            <a:ext cx="3627657" cy="30888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48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4267" y="7206234"/>
            <a:ext cx="1190782" cy="11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23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68"/>
            <a:ext cx="2564062" cy="6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9763" y="2004477"/>
            <a:ext cx="2564062" cy="666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763" y="2004477"/>
            <a:ext cx="2249948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2398" y="1519523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55519" y="4164811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0733639" y="1459519"/>
            <a:ext cx="5105400" cy="3352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91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21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41473"/>
            <a:ext cx="1814713" cy="5095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316" y="1547334"/>
            <a:ext cx="2794329" cy="666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7600" y="4076700"/>
            <a:ext cx="2438400" cy="2476500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695700"/>
            <a:ext cx="4991100" cy="331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0692" y="1547334"/>
            <a:ext cx="49815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</Words>
  <Application>Microsoft Office PowerPoint</Application>
  <PresentationFormat>사용자 지정</PresentationFormat>
  <Paragraphs>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7</cp:revision>
  <dcterms:created xsi:type="dcterms:W3CDTF">2022-08-18T09:23:40Z</dcterms:created>
  <dcterms:modified xsi:type="dcterms:W3CDTF">2022-08-18T02:12:05Z</dcterms:modified>
</cp:coreProperties>
</file>